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64" r:id="rId9"/>
    <p:sldId id="261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6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9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4:18:4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170 14 24575,'-3'0'0,"-9"0"0,-6 0 0,-3 0 0,-2 0 0,-4 0 0,2-4 0,2-1 0,6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24575,'35'-13'0,"-2"0"0,170-8 0,-177 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24575,'6'-5'0,"-1"1"0,1 0 0,0 0 0,1 1 0,-1 0 0,0 0 0,1 0 0,0 1 0,0 0 0,0 0 0,0 0 0,0 1 0,0 0 0,0 1 0,0 0 0,0 0 0,0 0 0,0 1 0,10 2 0,16 3 0,0 2 0,56 22 0,-65-22 0,67 29 0,155 87 0,-223-111 0,8 4 0,-2 2 0,0 2 0,-1 1 0,-1 0 0,-1 2 0,-1 2 0,-2 0 0,28 39 0,-46-56 0,0 0 0,-1 0 0,0 1 0,-1 0 0,0 0 0,-1 0 0,0 0 0,0 0 0,0 13 0,-1-6 0,-1 1 0,0-1 0,-2 0 0,-5 30 0,2-26 0,0-1 0,-1 0 0,-1-1 0,-1 1 0,0-1 0,-2-1 0,0 0 0,-21 27 0,21-35 0,-1 0 0,-1 0 0,0-1 0,0-1 0,-1 0 0,0 0 0,-1-1 0,1-1 0,-1-1 0,-1 0 0,1 0 0,-25 3 0,27-7-1365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24575,'1'10'0,"0"0"0,1 0 0,1 0 0,-1-1 0,2 1 0,-1-1 0,1 1 0,1-1 0,-1 0 0,2-1 0,-1 1 0,1-1 0,0 0 0,1-1 0,0 1 0,0-1 0,1-1 0,15 12 0,-16-15 0,0-1 0,1 0 0,-1 0 0,1 0 0,0-1 0,-1 0 0,1 0 0,0-1 0,0 0 0,-1 0 0,16-4 0,7-2 0,52-19 0,-14 4 0,-34 13-1365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1033 24575,'59'-53'0,"-45"43"0,0-2 0,-1 0 0,-1 0 0,0-1 0,0-1 0,-2 0 0,17-28 0,-19 23 0,-2 0 0,0-1 0,-1 1 0,-1-1 0,-1 0 0,-1 0 0,-1-1 0,0 1 0,-2 0 0,-3-23 0,0 17 0,-1 1 0,-1 0 0,-2 0 0,0 0 0,-22-42 0,15 39 0,0 1 0,-3 1 0,0 0 0,-1 2 0,-2 0 0,0 1 0,-1 1 0,-32-23 0,22 23 0,-1 2 0,-1 1 0,0 2 0,-59-21 0,55 23 0,17 6 0,-1 2 0,0 1 0,0 0 0,-1 2 0,1 0 0,-1 1 0,0 2 0,-38 2 0,57-1 5,1 1 0,0 1 0,-1-1 0,1 0 0,0 1 0,0-1 0,0 1 0,0 0 0,0 0 0,0 0 0,0 1 0,1-1 0,-1 1 0,1-1 0,-1 1 0,1 0 0,0 0 0,0 0 0,1 0 0,-1 0 0,1 0 0,-1 1 0,0 4 0,-2 3-217,1-1 0,0 1 0,0 0-1,2-1 1,-1 1 0,1 15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24575,'-2'4'0,"0"0"0,0 1 0,0-1 0,1 1 0,0-1 0,0 1 0,-1 6 0,0 0 0,-22 33 0,21-39 0,-1 0 0,1 0 0,0 1 0,0 0 0,0-1 0,1 1 0,-3 12 0,6-15 0,1 0 0,0-1 0,0 1 0,0-1 0,0 0 0,0 0 0,0 1 0,0-1 0,1 0 0,-1-1 0,1 1 0,0 0 0,-1-1 0,1 0 0,0 1 0,4 0 0,15 11 0,43 32 0,-5-5 0,-47-30-1365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24575,'58'-3'0,"-40"1"0,0 1 0,0 1 0,30 3 0,231 54 0,-194-32 0,96 42 0,87 79 0,-255-139 0,23 20 0,-1 0 0,-1 3 0,-1 0 0,54 69 0,-76-87 0,26 30 0,-4-6 0,-1 2 0,48 74 0,-73-99 0,0 1 0,-1 0 0,-1 0 0,0 0 0,0 0 0,-2 1 0,0 0 0,0 0 0,-2 0 0,0 0 0,0 0 0,-1 0 0,-1 0 0,-1 0 0,-3 16 0,-2-15 0,0 0 0,-1-1 0,0 0 0,-1 0 0,-1 0 0,0-2 0,-17 18 0,9-10 0,-28 43 0,30-42-1365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24575,'2'3'0,"1"1"0,-1-1 0,0 1 0,0-1 0,-1 1 0,1 0 0,-1-1 0,2 8 0,2 3 0,12 22 0,-13-25 0,0-1 0,2 1 0,-1-1 0,1 0 0,0 0 0,12 12 0,-16-20 0,1 0 0,-1 1 0,1-2 0,0 1 0,0 0 0,0 0 0,0-1 0,0 0 0,0 1 0,1-1 0,-1 0 0,0-1 0,0 1 0,1-1 0,-1 1 0,1-1 0,-1 0 0,0 0 0,1 0 0,-1-1 0,1 1 0,-1-1 0,0 0 0,0 0 0,1 0 0,-1 0 0,3-3 0,43-18 0,68-43 0,12-5 0,-86 50-80,-7 4-562,57-34-1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1133 24575,'4'-3'0,"0"-1"0,-1 0 0,0-1 0,0 1 0,0-1 0,0 1 0,-1-1 0,4-9 0,9-23 0,-2 1 0,9-47 0,-18 61 0,-1-1 0,-1 0 0,0 0 0,-2 1 0,-1-1 0,-1 0 0,-1 0 0,-1 0 0,0 1 0,-2 0 0,-14-35 0,0 11 0,-1 1 0,-2 1 0,-2 1 0,-42-52 0,35 54 0,-1 3 0,-3 0 0,-1 3 0,-72-54 0,89 75 0,0 1 0,-1 1 0,-1 1 0,0 1 0,-1 1 0,-23-7 0,21 9 0,-1 1 0,-33-3 0,57 9-59,-2-1-60,0 1 0,0 0 1,0 0-1,0 0 0,0 0 0,0 1 1,0 0-1,0 0 0,0 0 1,-7 3-1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24575,'0'20'0,"2"-1"0,0 0 0,1 0 0,1 0 0,1 0 0,1 0 0,14 30 0,-13-39-1365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5.png"/><Relationship Id="rId5" Type="http://schemas.openxmlformats.org/officeDocument/2006/relationships/image" Target="../media/image8.png"/><Relationship Id="rId10" Type="http://schemas.openxmlformats.org/officeDocument/2006/relationships/image" Target="../media/image74.png"/><Relationship Id="rId9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750.png"/><Relationship Id="rId18" Type="http://schemas.openxmlformats.org/officeDocument/2006/relationships/customXml" Target="../ink/ink10.xml"/><Relationship Id="rId3" Type="http://schemas.openxmlformats.org/officeDocument/2006/relationships/image" Target="../media/image700.png"/><Relationship Id="rId7" Type="http://schemas.openxmlformats.org/officeDocument/2006/relationships/image" Target="../media/image720.png"/><Relationship Id="rId12" Type="http://schemas.openxmlformats.org/officeDocument/2006/relationships/customXml" Target="../ink/ink7.xml"/><Relationship Id="rId17" Type="http://schemas.openxmlformats.org/officeDocument/2006/relationships/image" Target="../media/image77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740.png"/><Relationship Id="rId5" Type="http://schemas.openxmlformats.org/officeDocument/2006/relationships/image" Target="../media/image710.png"/><Relationship Id="rId15" Type="http://schemas.openxmlformats.org/officeDocument/2006/relationships/image" Target="../media/image76.png"/><Relationship Id="rId10" Type="http://schemas.openxmlformats.org/officeDocument/2006/relationships/customXml" Target="../ink/ink6.xml"/><Relationship Id="rId19" Type="http://schemas.openxmlformats.org/officeDocument/2006/relationships/image" Target="../media/image78.png"/><Relationship Id="rId4" Type="http://schemas.openxmlformats.org/officeDocument/2006/relationships/customXml" Target="../ink/ink3.xml"/><Relationship Id="rId9" Type="http://schemas.openxmlformats.org/officeDocument/2006/relationships/image" Target="../media/image730.png"/><Relationship Id="rId1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44.png"/><Relationship Id="rId21" Type="http://schemas.openxmlformats.org/officeDocument/2006/relationships/image" Target="../media/image64.png"/><Relationship Id="rId7" Type="http://schemas.openxmlformats.org/officeDocument/2006/relationships/image" Target="../media/image48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8.png"/><Relationship Id="rId2" Type="http://schemas.openxmlformats.org/officeDocument/2006/relationships/image" Target="../media/image43.png"/><Relationship Id="rId16" Type="http://schemas.openxmlformats.org/officeDocument/2006/relationships/image" Target="../media/image58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3.png"/><Relationship Id="rId24" Type="http://schemas.openxmlformats.org/officeDocument/2006/relationships/image" Target="../media/image67.png"/><Relationship Id="rId5" Type="http://schemas.openxmlformats.org/officeDocument/2006/relationships/image" Target="../media/image46.png"/><Relationship Id="rId15" Type="http://schemas.openxmlformats.org/officeDocument/2006/relationships/image" Target="../media/image57.png"/><Relationship Id="rId23" Type="http://schemas.openxmlformats.org/officeDocument/2006/relationships/image" Target="../media/image66.png"/><Relationship Id="rId10" Type="http://schemas.openxmlformats.org/officeDocument/2006/relationships/image" Target="../media/image52.png"/><Relationship Id="rId19" Type="http://schemas.openxmlformats.org/officeDocument/2006/relationships/image" Target="../media/image62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3388688" y="2471350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2224585" y="1117472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C6B7A0B-25FA-F385-1EDE-8FBA96504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27378"/>
              </p:ext>
            </p:extLst>
          </p:nvPr>
        </p:nvGraphicFramePr>
        <p:xfrm>
          <a:off x="6865940" y="22839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4E4F8-A7D3-D0A9-09E2-696138D6F63B}"/>
              </a:ext>
            </a:extLst>
          </p:cNvPr>
          <p:cNvCxnSpPr>
            <a:cxnSpLocks/>
          </p:cNvCxnSpPr>
          <p:nvPr/>
        </p:nvCxnSpPr>
        <p:spPr>
          <a:xfrm>
            <a:off x="8464807" y="14265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7B39A-6C86-3C68-F39B-54F9ABDAB61D}"/>
              </a:ext>
            </a:extLst>
          </p:cNvPr>
          <p:cNvCxnSpPr>
            <a:cxnSpLocks/>
          </p:cNvCxnSpPr>
          <p:nvPr/>
        </p:nvCxnSpPr>
        <p:spPr>
          <a:xfrm>
            <a:off x="5974919" y="33155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031D41C-3C46-F1E5-8988-8F62A8FB8D09}"/>
              </a:ext>
            </a:extLst>
          </p:cNvPr>
          <p:cNvSpPr/>
          <p:nvPr/>
        </p:nvSpPr>
        <p:spPr>
          <a:xfrm>
            <a:off x="8415203" y="32661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52E35-0F4A-C2D7-A843-56ECD01055A9}"/>
              </a:ext>
            </a:extLst>
          </p:cNvPr>
          <p:cNvSpPr txBox="1"/>
          <p:nvPr/>
        </p:nvSpPr>
        <p:spPr>
          <a:xfrm>
            <a:off x="10190529" y="29875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49C6-FAE2-E387-5B4D-3E919A3B00E2}"/>
              </a:ext>
            </a:extLst>
          </p:cNvPr>
          <p:cNvSpPr txBox="1"/>
          <p:nvPr/>
        </p:nvSpPr>
        <p:spPr>
          <a:xfrm>
            <a:off x="8137548" y="46631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657E1-5211-35C4-1374-E84DC0F3CA31}"/>
              </a:ext>
            </a:extLst>
          </p:cNvPr>
          <p:cNvSpPr txBox="1"/>
          <p:nvPr/>
        </p:nvSpPr>
        <p:spPr>
          <a:xfrm>
            <a:off x="10014671" y="33665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A2A9F-75D8-A652-DA0E-4C6CA10DF5F1}"/>
              </a:ext>
            </a:extLst>
          </p:cNvPr>
          <p:cNvSpPr txBox="1"/>
          <p:nvPr/>
        </p:nvSpPr>
        <p:spPr>
          <a:xfrm>
            <a:off x="8415203" y="46562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324F02F5-6AE8-AAE5-E075-91BC01CC2C3C}"/>
              </a:ext>
            </a:extLst>
          </p:cNvPr>
          <p:cNvSpPr/>
          <p:nvPr/>
        </p:nvSpPr>
        <p:spPr>
          <a:xfrm rot="16200000" flipV="1">
            <a:off x="8363656" y="5848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CD9C69-06C2-595B-5844-5D295F05A397}"/>
              </a:ext>
            </a:extLst>
          </p:cNvPr>
          <p:cNvSpPr txBox="1"/>
          <p:nvPr/>
        </p:nvSpPr>
        <p:spPr>
          <a:xfrm>
            <a:off x="7374923" y="16772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D848F31C-683A-CA0D-FDB8-130C4ED89500}"/>
              </a:ext>
            </a:extLst>
          </p:cNvPr>
          <p:cNvSpPr/>
          <p:nvPr/>
        </p:nvSpPr>
        <p:spPr>
          <a:xfrm rot="10800000" flipV="1">
            <a:off x="6648722" y="23059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EA487-FFF4-6BB5-A69B-CE79C4D5A4AA}"/>
              </a:ext>
            </a:extLst>
          </p:cNvPr>
          <p:cNvSpPr txBox="1"/>
          <p:nvPr/>
        </p:nvSpPr>
        <p:spPr>
          <a:xfrm rot="16200000">
            <a:off x="5344304" y="30815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C2B7DAE-A6EC-E246-7DF3-8B485219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14" y="1633400"/>
            <a:ext cx="4300780" cy="313540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1263535-9128-3D1D-CD11-B815FEA894C5}"/>
              </a:ext>
            </a:extLst>
          </p:cNvPr>
          <p:cNvCxnSpPr>
            <a:cxnSpLocks/>
          </p:cNvCxnSpPr>
          <p:nvPr/>
        </p:nvCxnSpPr>
        <p:spPr>
          <a:xfrm flipH="1">
            <a:off x="7029855" y="3754877"/>
            <a:ext cx="577209" cy="82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87C2521-B908-2101-800A-F35AB4EC96EE}"/>
              </a:ext>
            </a:extLst>
          </p:cNvPr>
          <p:cNvSpPr/>
          <p:nvPr/>
        </p:nvSpPr>
        <p:spPr>
          <a:xfrm>
            <a:off x="7569048" y="370948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/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blipFill>
                <a:blip r:embed="rId3"/>
                <a:stretch>
                  <a:fillRect l="-8527" r="-9302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/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width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/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height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vfov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90EBBD-B973-07BC-5734-4DF9A7B63D4B}"/>
              </a:ext>
            </a:extLst>
          </p:cNvPr>
          <p:cNvGrpSpPr/>
          <p:nvPr/>
        </p:nvGrpSpPr>
        <p:grpSpPr>
          <a:xfrm>
            <a:off x="1491065" y="1573493"/>
            <a:ext cx="2462080" cy="3267932"/>
            <a:chOff x="6047552" y="3996893"/>
            <a:chExt cx="2462080" cy="32679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9AD2A2C-071B-62FA-1A83-902694BF0265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C9CB0DE-05EC-CB7E-F11F-77A981423726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25EA432-0477-96BF-1164-821ABCF55BF2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9" name="직선 화살표 연결선 18">
                    <a:extLst>
                      <a:ext uri="{FF2B5EF4-FFF2-40B4-BE49-F238E27FC236}">
                        <a16:creationId xmlns:a16="http://schemas.microsoft.com/office/drawing/2014/main" id="{7863C07F-F5FA-152C-72BD-510895BA0B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화살표 연결선 19">
                    <a:extLst>
                      <a:ext uri="{FF2B5EF4-FFF2-40B4-BE49-F238E27FC236}">
                        <a16:creationId xmlns:a16="http://schemas.microsoft.com/office/drawing/2014/main" id="{065EB547-2559-E0B7-1B9C-8B729F378F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D6BD4B76-943C-3316-7BDE-0E59157F1D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1DEF95-FB2B-168B-A266-3E08EB300193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77EC31C-16BF-F49D-063C-5A3CABBC4F32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BE1D70C-5964-74A3-9075-D0EB91D7204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A1CC18E5-2DBD-66F9-C745-1A43C6CEB9A7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3AD1C34-F35E-3A03-9F51-795CECE665A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A5F1333-4BCB-D014-238D-2A62A1F73AA1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73575CD-47F8-268E-B6A3-E89728DEC571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907BBB67-6285-2B9C-4572-0515AEF5C8E5}"/>
                    </a:ext>
                  </a:extLst>
                </p:cNvPr>
                <p:cNvCxnSpPr>
                  <a:cxnSpLocks/>
                  <a:stCxn id="14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19665B9-E44D-5282-A837-AEA06F6A19D2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3604FF2C-0E8E-EC43-A43F-CB7DD1E53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677AA48-BCF8-565D-0471-BE275D8238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E0A7AAC-CC01-2114-41D6-831BC397B1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16F2FEB6-F003-B5EF-8872-2E691A6CAA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0D1C191-62B9-6B6A-5830-D333B08BB617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부분 원형 8">
                <a:extLst>
                  <a:ext uri="{FF2B5EF4-FFF2-40B4-BE49-F238E27FC236}">
                    <a16:creationId xmlns:a16="http://schemas.microsoft.com/office/drawing/2014/main" id="{5943179F-59F9-9DEE-5FCD-A6FADAE68648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부분 원형 9">
                <a:extLst>
                  <a:ext uri="{FF2B5EF4-FFF2-40B4-BE49-F238E27FC236}">
                    <a16:creationId xmlns:a16="http://schemas.microsoft.com/office/drawing/2014/main" id="{7B54F7E5-B7E4-AE69-AE63-52ED9A54A31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E545F81-6987-670A-4027-6BFBE7F2E12C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06F745-8322-3231-588E-A14DA687A3E8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14:cNvPr>
              <p14:cNvContentPartPr/>
              <p14:nvPr/>
            </p14:nvContentPartPr>
            <p14:xfrm>
              <a:off x="-2347320" y="1023720"/>
              <a:ext cx="61560" cy="50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55960" y="1015080"/>
                <a:ext cx="792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D0063D-9AE5-1635-60B0-CF5A115B8486}"/>
              </a:ext>
            </a:extLst>
          </p:cNvPr>
          <p:cNvGrpSpPr/>
          <p:nvPr/>
        </p:nvGrpSpPr>
        <p:grpSpPr>
          <a:xfrm>
            <a:off x="5296441" y="632246"/>
            <a:ext cx="3466734" cy="3908767"/>
            <a:chOff x="5334541" y="1718765"/>
            <a:chExt cx="3466734" cy="3908767"/>
          </a:xfrm>
        </p:grpSpPr>
        <p:pic>
          <p:nvPicPr>
            <p:cNvPr id="46" name="그림 45" descr="텍스트, 라인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1DC9CE-1E58-A4D7-1148-0DCEB6AC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541" y="1718765"/>
              <a:ext cx="3466734" cy="390876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3B2726-15F5-7BB9-4791-809BB6EF13B5}"/>
                </a:ext>
              </a:extLst>
            </p:cNvPr>
            <p:cNvSpPr txBox="1"/>
            <p:nvPr/>
          </p:nvSpPr>
          <p:spPr>
            <a:xfrm>
              <a:off x="6614160" y="4670271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718063-C42B-FF67-E833-0DD14E96A188}"/>
                </a:ext>
              </a:extLst>
            </p:cNvPr>
            <p:cNvSpPr txBox="1"/>
            <p:nvPr/>
          </p:nvSpPr>
          <p:spPr>
            <a:xfrm>
              <a:off x="8016240" y="3435630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9460E-F25B-567A-5200-9357E5E54AEF}"/>
                </a:ext>
              </a:extLst>
            </p:cNvPr>
            <p:cNvSpPr txBox="1"/>
            <p:nvPr/>
          </p:nvSpPr>
          <p:spPr>
            <a:xfrm>
              <a:off x="7559040" y="2521257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8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44B3131B-05C1-4900-7F65-00C14FFE6FD5}"/>
              </a:ext>
            </a:extLst>
          </p:cNvPr>
          <p:cNvSpPr/>
          <p:nvPr/>
        </p:nvSpPr>
        <p:spPr>
          <a:xfrm rot="16200000">
            <a:off x="5351617" y="2504474"/>
            <a:ext cx="276038" cy="276992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D87083-9C5F-E8A5-05D3-EF0C53833D9D}"/>
              </a:ext>
            </a:extLst>
          </p:cNvPr>
          <p:cNvSpPr/>
          <p:nvPr/>
        </p:nvSpPr>
        <p:spPr>
          <a:xfrm>
            <a:off x="4801219" y="2382639"/>
            <a:ext cx="561811" cy="5161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6911D1-D2BB-D873-487D-0A8C8D310527}"/>
              </a:ext>
            </a:extLst>
          </p:cNvPr>
          <p:cNvGrpSpPr/>
          <p:nvPr/>
        </p:nvGrpSpPr>
        <p:grpSpPr>
          <a:xfrm>
            <a:off x="4410728" y="1714633"/>
            <a:ext cx="2242438" cy="2393294"/>
            <a:chOff x="2838560" y="4986437"/>
            <a:chExt cx="2242438" cy="239329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9BC46F4-EDDA-7721-BC48-E3BFBB42BC2B}"/>
                </a:ext>
              </a:extLst>
            </p:cNvPr>
            <p:cNvGrpSpPr/>
            <p:nvPr/>
          </p:nvGrpSpPr>
          <p:grpSpPr>
            <a:xfrm>
              <a:off x="2838560" y="4986437"/>
              <a:ext cx="2242438" cy="2393294"/>
              <a:chOff x="1120140" y="1637200"/>
              <a:chExt cx="2242438" cy="2393294"/>
            </a:xfrm>
          </p:grpSpPr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21EFBA1C-034D-B1AC-37A2-A44B031E56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8105" y="1637200"/>
                <a:ext cx="0" cy="239329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CFEBBEBA-68B9-F661-2FDE-AAFD6FA8FB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0140" y="2564859"/>
                <a:ext cx="2146570" cy="0"/>
              </a:xfrm>
              <a:prstGeom prst="straightConnector1">
                <a:avLst/>
              </a:prstGeom>
              <a:ln w="38100"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CD9675-F43F-826B-F5E7-8E6E7997986E}"/>
                  </a:ext>
                </a:extLst>
              </p:cNvPr>
              <p:cNvSpPr txBox="1"/>
              <p:nvPr/>
            </p:nvSpPr>
            <p:spPr>
              <a:xfrm>
                <a:off x="2911019" y="2287860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AB20E4-A52B-A5BE-36DE-23754D104DF1}"/>
                  </a:ext>
                </a:extLst>
              </p:cNvPr>
              <p:cNvSpPr txBox="1"/>
              <p:nvPr/>
            </p:nvSpPr>
            <p:spPr>
              <a:xfrm>
                <a:off x="1510631" y="3713146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4CC6508F-2B42-2388-518A-212ABB9EFBFD}"/>
                  </a:ext>
                </a:extLst>
              </p:cNvPr>
              <p:cNvSpPr/>
              <p:nvPr/>
            </p:nvSpPr>
            <p:spPr>
              <a:xfrm>
                <a:off x="1754573" y="25399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6C3651-6B36-6126-6384-DB1394023412}"/>
                  </a:ext>
                </a:extLst>
              </p:cNvPr>
              <p:cNvSpPr txBox="1"/>
              <p:nvPr/>
            </p:nvSpPr>
            <p:spPr>
              <a:xfrm>
                <a:off x="2716886" y="2617005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553FCE-3817-632C-4934-A1F318AD45B3}"/>
                  </a:ext>
                </a:extLst>
              </p:cNvPr>
              <p:cNvSpPr txBox="1"/>
              <p:nvPr/>
            </p:nvSpPr>
            <p:spPr>
              <a:xfrm>
                <a:off x="1736701" y="3713146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7DFE73-3065-DFAA-DF9C-5B92E2C6A8B0}"/>
                </a:ext>
              </a:extLst>
            </p:cNvPr>
            <p:cNvSpPr txBox="1"/>
            <p:nvPr/>
          </p:nvSpPr>
          <p:spPr>
            <a:xfrm>
              <a:off x="3939637" y="5654443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altLang="ko-KR" b="0">
                <a:solidFill>
                  <a:srgbClr val="CC00CC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6F785C5-058D-CF74-20F5-60E349EA9CB4}"/>
              </a:ext>
            </a:extLst>
          </p:cNvPr>
          <p:cNvGrpSpPr/>
          <p:nvPr/>
        </p:nvGrpSpPr>
        <p:grpSpPr>
          <a:xfrm>
            <a:off x="4979767" y="2538642"/>
            <a:ext cx="203199" cy="203199"/>
            <a:chOff x="3075765" y="1466200"/>
            <a:chExt cx="203199" cy="203199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F0BFAE9-0F9E-1DD6-2B87-73ACF73E40C4}"/>
                </a:ext>
              </a:extLst>
            </p:cNvPr>
            <p:cNvSpPr/>
            <p:nvPr/>
          </p:nvSpPr>
          <p:spPr>
            <a:xfrm>
              <a:off x="3075765" y="1466200"/>
              <a:ext cx="203199" cy="20319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1709171-8B66-C53B-89BE-4EF94D1578C3}"/>
                </a:ext>
              </a:extLst>
            </p:cNvPr>
            <p:cNvSpPr/>
            <p:nvPr/>
          </p:nvSpPr>
          <p:spPr>
            <a:xfrm>
              <a:off x="3138542" y="1528977"/>
              <a:ext cx="77643" cy="7764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8DA0F77-1849-F3F5-BD70-19834FBD135B}"/>
              </a:ext>
            </a:extLst>
          </p:cNvPr>
          <p:cNvGrpSpPr/>
          <p:nvPr/>
        </p:nvGrpSpPr>
        <p:grpSpPr>
          <a:xfrm>
            <a:off x="8548721" y="2437235"/>
            <a:ext cx="826913" cy="516194"/>
            <a:chOff x="5511957" y="2550279"/>
            <a:chExt cx="826913" cy="516194"/>
          </a:xfrm>
          <a:scene3d>
            <a:camera prst="orthographicFront">
              <a:rot lat="0" lon="0" rev="19800000"/>
            </a:camera>
            <a:lightRig rig="threePt" dir="t"/>
          </a:scene3d>
        </p:grpSpPr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99D7D9B8-2995-F672-0179-FF180D7C9069}"/>
                </a:ext>
              </a:extLst>
            </p:cNvPr>
            <p:cNvSpPr/>
            <p:nvPr/>
          </p:nvSpPr>
          <p:spPr>
            <a:xfrm rot="16200000">
              <a:off x="6062355" y="2672114"/>
              <a:ext cx="276038" cy="276992"/>
            </a:xfrm>
            <a:prstGeom prst="triangl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CF04B4D-0797-7FA9-D100-837B1BED2867}"/>
                </a:ext>
              </a:extLst>
            </p:cNvPr>
            <p:cNvSpPr/>
            <p:nvPr/>
          </p:nvSpPr>
          <p:spPr>
            <a:xfrm>
              <a:off x="5511957" y="2550279"/>
              <a:ext cx="561811" cy="51619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0E52498-9445-66AD-B65D-DCAC0AC7E6A9}"/>
              </a:ext>
            </a:extLst>
          </p:cNvPr>
          <p:cNvGrpSpPr/>
          <p:nvPr/>
        </p:nvGrpSpPr>
        <p:grpSpPr>
          <a:xfrm>
            <a:off x="8158230" y="1714633"/>
            <a:ext cx="2242438" cy="2393294"/>
            <a:chOff x="2838560" y="4986437"/>
            <a:chExt cx="2242438" cy="239329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AB4FF13-6302-17D3-31EF-EBC8AAA35D36}"/>
                </a:ext>
              </a:extLst>
            </p:cNvPr>
            <p:cNvGrpSpPr/>
            <p:nvPr/>
          </p:nvGrpSpPr>
          <p:grpSpPr>
            <a:xfrm>
              <a:off x="2838560" y="4986437"/>
              <a:ext cx="2242438" cy="2393294"/>
              <a:chOff x="1120140" y="1637200"/>
              <a:chExt cx="2242438" cy="2393294"/>
            </a:xfrm>
          </p:grpSpPr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D31C9555-F79B-A3C3-4C1C-2F23287CF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8105" y="1637200"/>
                <a:ext cx="0" cy="239329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3188262D-14E1-2787-1152-4382E789FE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0140" y="2564859"/>
                <a:ext cx="2146570" cy="0"/>
              </a:xfrm>
              <a:prstGeom prst="straightConnector1">
                <a:avLst/>
              </a:prstGeom>
              <a:ln w="38100"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D9015F9-FF8A-4C6B-BD0E-FFDD253BDA6F}"/>
                  </a:ext>
                </a:extLst>
              </p:cNvPr>
              <p:cNvSpPr txBox="1"/>
              <p:nvPr/>
            </p:nvSpPr>
            <p:spPr>
              <a:xfrm>
                <a:off x="2911019" y="2287860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3C1FD63-9118-2B4C-D49C-D7711FF2B13C}"/>
                  </a:ext>
                </a:extLst>
              </p:cNvPr>
              <p:cNvSpPr txBox="1"/>
              <p:nvPr/>
            </p:nvSpPr>
            <p:spPr>
              <a:xfrm>
                <a:off x="1510631" y="3713146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1F1831BD-3F9E-41C1-03D8-483B03DB89F6}"/>
                  </a:ext>
                </a:extLst>
              </p:cNvPr>
              <p:cNvSpPr/>
              <p:nvPr/>
            </p:nvSpPr>
            <p:spPr>
              <a:xfrm>
                <a:off x="1754573" y="25399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02DF0DF-B412-29F7-2CA8-574C49CFB3FA}"/>
                  </a:ext>
                </a:extLst>
              </p:cNvPr>
              <p:cNvSpPr txBox="1"/>
              <p:nvPr/>
            </p:nvSpPr>
            <p:spPr>
              <a:xfrm>
                <a:off x="2716886" y="2617005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BC0497D-60E7-4826-3EF0-56B7B7BC4FF1}"/>
                  </a:ext>
                </a:extLst>
              </p:cNvPr>
              <p:cNvSpPr txBox="1"/>
              <p:nvPr/>
            </p:nvSpPr>
            <p:spPr>
              <a:xfrm>
                <a:off x="1736701" y="3713146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882405C-FD61-D6B0-E3DF-6E79EDA8F045}"/>
                </a:ext>
              </a:extLst>
            </p:cNvPr>
            <p:cNvSpPr txBox="1"/>
            <p:nvPr/>
          </p:nvSpPr>
          <p:spPr>
            <a:xfrm>
              <a:off x="3939637" y="5654443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altLang="ko-KR" b="0">
                <a:solidFill>
                  <a:srgbClr val="CC00CC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11F0920-9BD6-F8E8-7E1A-7A858452B031}"/>
              </a:ext>
            </a:extLst>
          </p:cNvPr>
          <p:cNvGrpSpPr/>
          <p:nvPr/>
        </p:nvGrpSpPr>
        <p:grpSpPr>
          <a:xfrm>
            <a:off x="8727269" y="2538642"/>
            <a:ext cx="203199" cy="203199"/>
            <a:chOff x="3075765" y="1466200"/>
            <a:chExt cx="203199" cy="203199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7212AC9-4114-8364-A8EF-B587E9CD1537}"/>
                </a:ext>
              </a:extLst>
            </p:cNvPr>
            <p:cNvSpPr/>
            <p:nvPr/>
          </p:nvSpPr>
          <p:spPr>
            <a:xfrm>
              <a:off x="3075765" y="1466200"/>
              <a:ext cx="203199" cy="20319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3DC36EAB-8535-AA77-580D-9CF94DA5C2EA}"/>
                </a:ext>
              </a:extLst>
            </p:cNvPr>
            <p:cNvSpPr/>
            <p:nvPr/>
          </p:nvSpPr>
          <p:spPr>
            <a:xfrm>
              <a:off x="3138542" y="1528977"/>
              <a:ext cx="77643" cy="7764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95A8E686-31ED-376C-0E6A-731A1D301086}"/>
              </a:ext>
            </a:extLst>
          </p:cNvPr>
          <p:cNvSpPr txBox="1"/>
          <p:nvPr/>
        </p:nvSpPr>
        <p:spPr>
          <a:xfrm>
            <a:off x="4335357" y="12056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회전 반영 이전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4C12990-49F3-994E-8175-C8BC8A88752D}"/>
              </a:ext>
            </a:extLst>
          </p:cNvPr>
          <p:cNvSpPr txBox="1"/>
          <p:nvPr/>
        </p:nvSpPr>
        <p:spPr>
          <a:xfrm>
            <a:off x="8158230" y="1205690"/>
            <a:ext cx="207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+30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deg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회전</a:t>
            </a:r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7B1AE7ED-29D0-C474-5D05-DCAAFCC88E07}"/>
              </a:ext>
            </a:extLst>
          </p:cNvPr>
          <p:cNvSpPr/>
          <p:nvPr/>
        </p:nvSpPr>
        <p:spPr>
          <a:xfrm>
            <a:off x="7058524" y="2409049"/>
            <a:ext cx="523422" cy="46648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BB5A22E-D956-83EE-A8FD-C31E1DAFE779}"/>
              </a:ext>
            </a:extLst>
          </p:cNvPr>
          <p:cNvSpPr txBox="1"/>
          <p:nvPr/>
        </p:nvSpPr>
        <p:spPr>
          <a:xfrm>
            <a:off x="4792285" y="268512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208EACC-2EDD-3D0C-80D3-9798EA6C487B}"/>
              </a:ext>
            </a:extLst>
          </p:cNvPr>
          <p:cNvSpPr txBox="1"/>
          <p:nvPr/>
        </p:nvSpPr>
        <p:spPr>
          <a:xfrm>
            <a:off x="4961092" y="2685122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ACB970F-5EFE-AFC4-53AF-4A6B7600793A}"/>
              </a:ext>
            </a:extLst>
          </p:cNvPr>
          <p:cNvSpPr txBox="1"/>
          <p:nvPr/>
        </p:nvSpPr>
        <p:spPr>
          <a:xfrm>
            <a:off x="8562344" y="2692799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88F50AB-9953-BF02-8A1C-06B59FB864A6}"/>
              </a:ext>
            </a:extLst>
          </p:cNvPr>
          <p:cNvSpPr txBox="1"/>
          <p:nvPr/>
        </p:nvSpPr>
        <p:spPr>
          <a:xfrm>
            <a:off x="8731151" y="2692799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화살표: 원형 76">
            <a:extLst>
              <a:ext uri="{FF2B5EF4-FFF2-40B4-BE49-F238E27FC236}">
                <a16:creationId xmlns:a16="http://schemas.microsoft.com/office/drawing/2014/main" id="{381841FF-213F-B8BA-110D-B810D5C9A93B}"/>
              </a:ext>
            </a:extLst>
          </p:cNvPr>
          <p:cNvSpPr/>
          <p:nvPr/>
        </p:nvSpPr>
        <p:spPr>
          <a:xfrm rot="14409840" flipH="1" flipV="1">
            <a:off x="9111337" y="2279366"/>
            <a:ext cx="523422" cy="676034"/>
          </a:xfrm>
          <a:prstGeom prst="circularArrow">
            <a:avLst>
              <a:gd name="adj1" fmla="val 12500"/>
              <a:gd name="adj2" fmla="val 827114"/>
              <a:gd name="adj3" fmla="val 20457681"/>
              <a:gd name="adj4" fmla="val 10650401"/>
              <a:gd name="adj5" fmla="val 125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B5064E8-31F5-435C-8BDF-1A9CE593A9FB}"/>
              </a:ext>
            </a:extLst>
          </p:cNvPr>
          <p:cNvGrpSpPr/>
          <p:nvPr/>
        </p:nvGrpSpPr>
        <p:grpSpPr>
          <a:xfrm>
            <a:off x="433531" y="1205690"/>
            <a:ext cx="3378356" cy="3575130"/>
            <a:chOff x="542173" y="1205690"/>
            <a:chExt cx="3378356" cy="3575130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6F7B7AB8-C0E0-C7CE-C6F1-E9B3F4DF3D46}"/>
                </a:ext>
              </a:extLst>
            </p:cNvPr>
            <p:cNvGrpSpPr/>
            <p:nvPr/>
          </p:nvGrpSpPr>
          <p:grpSpPr>
            <a:xfrm>
              <a:off x="542173" y="1575022"/>
              <a:ext cx="3378356" cy="3205798"/>
              <a:chOff x="5334541" y="2337870"/>
              <a:chExt cx="3466734" cy="3289662"/>
            </a:xfrm>
          </p:grpSpPr>
          <p:pic>
            <p:nvPicPr>
              <p:cNvPr id="80" name="그림 79" descr="텍스트, 라인, 도표, 폰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9D43541-CBF7-1143-40F4-E176BE53B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5839"/>
              <a:stretch>
                <a:fillRect/>
              </a:stretch>
            </p:blipFill>
            <p:spPr>
              <a:xfrm>
                <a:off x="5334541" y="2337870"/>
                <a:ext cx="3466734" cy="3289662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4A681F3-4292-5E7E-CDED-BA0D2DD220A2}"/>
                  </a:ext>
                </a:extLst>
              </p:cNvPr>
              <p:cNvSpPr txBox="1"/>
              <p:nvPr/>
            </p:nvSpPr>
            <p:spPr>
              <a:xfrm>
                <a:off x="6614160" y="4670271"/>
                <a:ext cx="7168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시계 방향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70D73F7-5C76-D1AC-F34C-19764799FD00}"/>
                  </a:ext>
                </a:extLst>
              </p:cNvPr>
              <p:cNvSpPr txBox="1"/>
              <p:nvPr/>
            </p:nvSpPr>
            <p:spPr>
              <a:xfrm>
                <a:off x="8016240" y="3435630"/>
                <a:ext cx="7168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시계 방향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894CDEC-D923-7C9C-9D06-821A7685D03A}"/>
                  </a:ext>
                </a:extLst>
              </p:cNvPr>
              <p:cNvSpPr txBox="1"/>
              <p:nvPr/>
            </p:nvSpPr>
            <p:spPr>
              <a:xfrm>
                <a:off x="7559040" y="2521257"/>
                <a:ext cx="7168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시계 방향</a:t>
                </a: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7E20AE3-2851-BD75-7876-4BDD491E238B}"/>
                </a:ext>
              </a:extLst>
            </p:cNvPr>
            <p:cNvSpPr txBox="1"/>
            <p:nvPr/>
          </p:nvSpPr>
          <p:spPr>
            <a:xfrm>
              <a:off x="1507522" y="1205690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255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091E-9355-BA3A-4453-26E008FB0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2842B1ED-0731-75AD-DAFF-214CD44065F0}"/>
              </a:ext>
            </a:extLst>
          </p:cNvPr>
          <p:cNvSpPr txBox="1"/>
          <p:nvPr/>
        </p:nvSpPr>
        <p:spPr>
          <a:xfrm>
            <a:off x="5399849" y="19676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회전 반영 이전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D46491E-75E7-E6DA-2D22-2061BFD7465E}"/>
              </a:ext>
            </a:extLst>
          </p:cNvPr>
          <p:cNvSpPr txBox="1"/>
          <p:nvPr/>
        </p:nvSpPr>
        <p:spPr>
          <a:xfrm>
            <a:off x="9076123" y="1930487"/>
            <a:ext cx="199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+30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deg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회전</a:t>
            </a:r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976AAC39-F001-1D76-45B4-7617DCBDED9E}"/>
              </a:ext>
            </a:extLst>
          </p:cNvPr>
          <p:cNvSpPr/>
          <p:nvPr/>
        </p:nvSpPr>
        <p:spPr>
          <a:xfrm>
            <a:off x="7748942" y="3171049"/>
            <a:ext cx="523422" cy="46648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D8B0C83-6953-9E2D-74A5-B64518C23644}"/>
              </a:ext>
            </a:extLst>
          </p:cNvPr>
          <p:cNvGrpSpPr/>
          <p:nvPr/>
        </p:nvGrpSpPr>
        <p:grpSpPr>
          <a:xfrm>
            <a:off x="5063460" y="2476633"/>
            <a:ext cx="2242438" cy="2393294"/>
            <a:chOff x="2027746" y="2476633"/>
            <a:chExt cx="2242438" cy="239329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4CBD44B-6BC7-0A3D-6A1B-81433AE1CDC1}"/>
                </a:ext>
              </a:extLst>
            </p:cNvPr>
            <p:cNvGrpSpPr/>
            <p:nvPr/>
          </p:nvGrpSpPr>
          <p:grpSpPr>
            <a:xfrm>
              <a:off x="2418237" y="2893824"/>
              <a:ext cx="561811" cy="767009"/>
              <a:chOff x="2418237" y="2893824"/>
              <a:chExt cx="561811" cy="767009"/>
            </a:xfrm>
          </p:grpSpPr>
          <p:sp>
            <p:nvSpPr>
              <p:cNvPr id="52" name="이등변 삼각형 51">
                <a:extLst>
                  <a:ext uri="{FF2B5EF4-FFF2-40B4-BE49-F238E27FC236}">
                    <a16:creationId xmlns:a16="http://schemas.microsoft.com/office/drawing/2014/main" id="{66317CED-9098-3725-2A13-8C0A6B4E6510}"/>
                  </a:ext>
                </a:extLst>
              </p:cNvPr>
              <p:cNvSpPr/>
              <p:nvPr/>
            </p:nvSpPr>
            <p:spPr>
              <a:xfrm rot="10800000">
                <a:off x="2563896" y="289382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FB75E42-D1AB-C2B9-E3CC-5B1E1D19CE51}"/>
                  </a:ext>
                </a:extLst>
              </p:cNvPr>
              <p:cNvSpPr/>
              <p:nvPr/>
            </p:nvSpPr>
            <p:spPr>
              <a:xfrm>
                <a:off x="2418237" y="31446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DB407C5-2682-EAE7-C3C5-514DCFF686C5}"/>
                </a:ext>
              </a:extLst>
            </p:cNvPr>
            <p:cNvGrpSpPr/>
            <p:nvPr/>
          </p:nvGrpSpPr>
          <p:grpSpPr>
            <a:xfrm>
              <a:off x="2027746" y="2476633"/>
              <a:ext cx="2242438" cy="2393294"/>
              <a:chOff x="2838560" y="4986437"/>
              <a:chExt cx="2242438" cy="2393294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52C0523-D81A-A668-B5FB-7F8AEF61E8DD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31F884A8-D624-E1D1-7507-099DC723F4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EE1EB26B-064C-D03F-BC9F-DCC1FC92C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BC80990-ED83-74B1-5346-6A4C7568332D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E05228D-A8D4-5CAF-99B2-9559F4D60F00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87C18DBC-D188-F0D5-FAD7-4FE7501CE0E2}"/>
                    </a:ext>
                  </a:extLst>
                </p:cNvPr>
                <p:cNvSpPr/>
                <p:nvPr/>
              </p:nvSpPr>
              <p:spPr>
                <a:xfrm>
                  <a:off x="1763809" y="254199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6A1B11-3605-8380-8839-8FD41DC3556E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5B2BE0D-0981-FCD4-E71A-6C94E9D48832}"/>
                    </a:ext>
                  </a:extLst>
                </p:cNvPr>
                <p:cNvSpPr txBox="1"/>
                <p:nvPr/>
              </p:nvSpPr>
              <p:spPr>
                <a:xfrm>
                  <a:off x="16605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5272254-C932-DF6B-D374-047DA1839C2E}"/>
                    </a:ext>
                  </a:extLst>
                </p:cNvPr>
                <p:cNvSpPr txBox="1"/>
                <p:nvPr/>
              </p:nvSpPr>
              <p:spPr>
                <a:xfrm>
                  <a:off x="1510631" y="2604405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CBA8368-BAE2-8CBF-6B6D-130201E6777C}"/>
                    </a:ext>
                  </a:extLst>
                </p:cNvPr>
                <p:cNvSpPr txBox="1"/>
                <p:nvPr/>
              </p:nvSpPr>
              <p:spPr>
                <a:xfrm>
                  <a:off x="1660501" y="2611963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26BC7E-19C8-8B88-ED74-B1667CAD0A30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BAE1A83-2DAE-B9D4-8935-363274B5C20F}"/>
                </a:ext>
              </a:extLst>
            </p:cNvPr>
            <p:cNvGrpSpPr/>
            <p:nvPr/>
          </p:nvGrpSpPr>
          <p:grpSpPr>
            <a:xfrm>
              <a:off x="2596785" y="3300642"/>
              <a:ext cx="203199" cy="203199"/>
              <a:chOff x="2596785" y="3717287"/>
              <a:chExt cx="203199" cy="20319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D1747338-BF48-8E44-557F-A4991CA31B63}"/>
                  </a:ext>
                </a:extLst>
              </p:cNvPr>
              <p:cNvSpPr/>
              <p:nvPr/>
            </p:nvSpPr>
            <p:spPr>
              <a:xfrm>
                <a:off x="2596785" y="3717287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6F099E63-607E-9697-3B7D-C64DB4F293E0}"/>
                  </a:ext>
                </a:extLst>
              </p:cNvPr>
              <p:cNvCxnSpPr>
                <a:stCxn id="49" idx="3"/>
                <a:endCxn id="49" idx="7"/>
              </p:cNvCxnSpPr>
              <p:nvPr/>
            </p:nvCxnSpPr>
            <p:spPr>
              <a:xfrm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2FB291E1-0838-D928-9324-942996376C5A}"/>
                  </a:ext>
                </a:extLst>
              </p:cNvPr>
              <p:cNvCxnSpPr>
                <a:cxnSpLocks/>
                <a:stCxn id="49" idx="5"/>
                <a:endCxn id="49" idx="1"/>
              </p:cNvCxnSpPr>
              <p:nvPr/>
            </p:nvCxnSpPr>
            <p:spPr>
              <a:xfrm flipH="1"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527D614-706F-B22D-E176-5A3E067D7434}"/>
              </a:ext>
            </a:extLst>
          </p:cNvPr>
          <p:cNvGrpSpPr/>
          <p:nvPr/>
        </p:nvGrpSpPr>
        <p:grpSpPr>
          <a:xfrm>
            <a:off x="9293839" y="2917137"/>
            <a:ext cx="561811" cy="767009"/>
            <a:chOff x="2418237" y="2893824"/>
            <a:chExt cx="561811" cy="767009"/>
          </a:xfrm>
          <a:scene3d>
            <a:camera prst="orthographicFront">
              <a:rot lat="0" lon="0" rev="1800000"/>
            </a:camera>
            <a:lightRig rig="threePt" dir="t"/>
          </a:scene3d>
        </p:grpSpPr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C4FCA1F0-EF18-8B23-39A2-A84832165372}"/>
                </a:ext>
              </a:extLst>
            </p:cNvPr>
            <p:cNvSpPr/>
            <p:nvPr/>
          </p:nvSpPr>
          <p:spPr>
            <a:xfrm rot="10800000">
              <a:off x="2563896" y="2893824"/>
              <a:ext cx="276038" cy="276992"/>
            </a:xfrm>
            <a:prstGeom prst="triangl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441A5A9-53B1-38C6-BFD0-8E0A98AD50AE}"/>
                </a:ext>
              </a:extLst>
            </p:cNvPr>
            <p:cNvSpPr/>
            <p:nvPr/>
          </p:nvSpPr>
          <p:spPr>
            <a:xfrm>
              <a:off x="2418237" y="3144639"/>
              <a:ext cx="561811" cy="51619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70AA99F-828C-0450-3222-C6FB7ACFE03F}"/>
              </a:ext>
            </a:extLst>
          </p:cNvPr>
          <p:cNvGrpSpPr/>
          <p:nvPr/>
        </p:nvGrpSpPr>
        <p:grpSpPr>
          <a:xfrm>
            <a:off x="8950946" y="2476633"/>
            <a:ext cx="2242438" cy="2393294"/>
            <a:chOff x="2838560" y="4986437"/>
            <a:chExt cx="2242438" cy="239329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EF76B58-E073-3596-7B81-00646278676D}"/>
                </a:ext>
              </a:extLst>
            </p:cNvPr>
            <p:cNvGrpSpPr/>
            <p:nvPr/>
          </p:nvGrpSpPr>
          <p:grpSpPr>
            <a:xfrm>
              <a:off x="2838560" y="4986437"/>
              <a:ext cx="2242438" cy="2393294"/>
              <a:chOff x="1120140" y="1637200"/>
              <a:chExt cx="2242438" cy="2393294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2F0341D-65EF-453C-C00A-4B1E931721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8105" y="1637200"/>
                <a:ext cx="0" cy="2393294"/>
              </a:xfrm>
              <a:prstGeom prst="straightConnector1">
                <a:avLst/>
              </a:prstGeom>
              <a:ln w="38100"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27596B11-84A4-B1B3-02EA-7C6272F7B3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0140" y="2564859"/>
                <a:ext cx="214657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1D9617-E4D2-A1AE-8080-A59B05D7C8D3}"/>
                  </a:ext>
                </a:extLst>
              </p:cNvPr>
              <p:cNvSpPr txBox="1"/>
              <p:nvPr/>
            </p:nvSpPr>
            <p:spPr>
              <a:xfrm>
                <a:off x="2911019" y="2287860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BA1F9C-B777-C73F-FC42-17EEAA1B7E1C}"/>
                  </a:ext>
                </a:extLst>
              </p:cNvPr>
              <p:cNvSpPr txBox="1"/>
              <p:nvPr/>
            </p:nvSpPr>
            <p:spPr>
              <a:xfrm>
                <a:off x="1510631" y="3713146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BB6D0E84-BA46-F09E-D6D5-9C75141F2B87}"/>
                  </a:ext>
                </a:extLst>
              </p:cNvPr>
              <p:cNvSpPr/>
              <p:nvPr/>
            </p:nvSpPr>
            <p:spPr>
              <a:xfrm>
                <a:off x="1763809" y="25419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D3B4277-C5AE-7038-8216-4654BD52143E}"/>
                  </a:ext>
                </a:extLst>
              </p:cNvPr>
              <p:cNvSpPr txBox="1"/>
              <p:nvPr/>
            </p:nvSpPr>
            <p:spPr>
              <a:xfrm>
                <a:off x="2716886" y="2617005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D280DA8-D9F8-4249-D437-D05859E1BCBC}"/>
                  </a:ext>
                </a:extLst>
              </p:cNvPr>
              <p:cNvSpPr txBox="1"/>
              <p:nvPr/>
            </p:nvSpPr>
            <p:spPr>
              <a:xfrm>
                <a:off x="1660501" y="3713146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D863C0F-2EF0-0074-AE7B-B883F3C96810}"/>
                  </a:ext>
                </a:extLst>
              </p:cNvPr>
              <p:cNvSpPr txBox="1"/>
              <p:nvPr/>
            </p:nvSpPr>
            <p:spPr>
              <a:xfrm>
                <a:off x="1510631" y="2604405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6CE0BAC-F4CE-177A-DEFE-7A6C3C44C2F0}"/>
                  </a:ext>
                </a:extLst>
              </p:cNvPr>
              <p:cNvSpPr txBox="1"/>
              <p:nvPr/>
            </p:nvSpPr>
            <p:spPr>
              <a:xfrm>
                <a:off x="1660501" y="2611963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AE66238-4A89-1FA7-0C72-1C3684CB2D2D}"/>
                </a:ext>
              </a:extLst>
            </p:cNvPr>
            <p:cNvSpPr txBox="1"/>
            <p:nvPr/>
          </p:nvSpPr>
          <p:spPr>
            <a:xfrm>
              <a:off x="3939637" y="5654443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altLang="ko-KR" b="0">
                <a:solidFill>
                  <a:srgbClr val="CC00CC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13AB53F-4765-60BF-6E52-B0915A28B10F}"/>
              </a:ext>
            </a:extLst>
          </p:cNvPr>
          <p:cNvGrpSpPr/>
          <p:nvPr/>
        </p:nvGrpSpPr>
        <p:grpSpPr>
          <a:xfrm>
            <a:off x="9519985" y="3300642"/>
            <a:ext cx="203199" cy="203199"/>
            <a:chOff x="2596785" y="3717287"/>
            <a:chExt cx="203199" cy="203199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5689326A-D913-1788-5A39-4EDE565EA1C0}"/>
                </a:ext>
              </a:extLst>
            </p:cNvPr>
            <p:cNvSpPr/>
            <p:nvPr/>
          </p:nvSpPr>
          <p:spPr>
            <a:xfrm>
              <a:off x="2596785" y="3717287"/>
              <a:ext cx="203199" cy="2031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6D8A653-09A6-A95C-8E87-0ED86DF68212}"/>
                </a:ext>
              </a:extLst>
            </p:cNvPr>
            <p:cNvCxnSpPr>
              <a:stCxn id="78" idx="3"/>
              <a:endCxn id="78" idx="7"/>
            </p:cNvCxnSpPr>
            <p:nvPr/>
          </p:nvCxnSpPr>
          <p:spPr>
            <a:xfrm flipV="1">
              <a:off x="2626543" y="3747045"/>
              <a:ext cx="143683" cy="14368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FD37EE0-C406-DD0D-D3D3-5A93DFAD7CE9}"/>
                </a:ext>
              </a:extLst>
            </p:cNvPr>
            <p:cNvCxnSpPr>
              <a:cxnSpLocks/>
              <a:stCxn id="78" idx="5"/>
              <a:endCxn id="78" idx="1"/>
            </p:cNvCxnSpPr>
            <p:nvPr/>
          </p:nvCxnSpPr>
          <p:spPr>
            <a:xfrm flipH="1" flipV="1">
              <a:off x="2626543" y="3747045"/>
              <a:ext cx="143683" cy="14368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화살표: 원형 82">
            <a:extLst>
              <a:ext uri="{FF2B5EF4-FFF2-40B4-BE49-F238E27FC236}">
                <a16:creationId xmlns:a16="http://schemas.microsoft.com/office/drawing/2014/main" id="{3ACB3214-E194-8E80-A7C9-76F02341E6B0}"/>
              </a:ext>
            </a:extLst>
          </p:cNvPr>
          <p:cNvSpPr/>
          <p:nvPr/>
        </p:nvSpPr>
        <p:spPr>
          <a:xfrm flipH="1">
            <a:off x="9355763" y="2607752"/>
            <a:ext cx="523422" cy="519221"/>
          </a:xfrm>
          <a:prstGeom prst="circularArrow">
            <a:avLst>
              <a:gd name="adj1" fmla="val 12500"/>
              <a:gd name="adj2" fmla="val 827114"/>
              <a:gd name="adj3" fmla="val 20457681"/>
              <a:gd name="adj4" fmla="val 10650401"/>
              <a:gd name="adj5" fmla="val 125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5C7D0CC-FC6B-16B7-FBFD-F76DC53CA04A}"/>
              </a:ext>
            </a:extLst>
          </p:cNvPr>
          <p:cNvGrpSpPr/>
          <p:nvPr/>
        </p:nvGrpSpPr>
        <p:grpSpPr>
          <a:xfrm>
            <a:off x="1065104" y="1967690"/>
            <a:ext cx="3378356" cy="3575130"/>
            <a:chOff x="542173" y="1205690"/>
            <a:chExt cx="3378356" cy="3575130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67CA68C-1AE1-686A-3ACC-6D22A3682F69}"/>
                </a:ext>
              </a:extLst>
            </p:cNvPr>
            <p:cNvGrpSpPr/>
            <p:nvPr/>
          </p:nvGrpSpPr>
          <p:grpSpPr>
            <a:xfrm>
              <a:off x="542173" y="1575022"/>
              <a:ext cx="3378356" cy="3205798"/>
              <a:chOff x="5334541" y="2337870"/>
              <a:chExt cx="3466734" cy="3289662"/>
            </a:xfrm>
          </p:grpSpPr>
          <p:pic>
            <p:nvPicPr>
              <p:cNvPr id="88" name="그림 87" descr="텍스트, 라인, 도표, 폰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0C876A9-BEC9-FDF0-1DF4-44A00BA60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5839"/>
              <a:stretch>
                <a:fillRect/>
              </a:stretch>
            </p:blipFill>
            <p:spPr>
              <a:xfrm>
                <a:off x="5334541" y="2337870"/>
                <a:ext cx="3466734" cy="3289662"/>
              </a:xfrm>
              <a:prstGeom prst="rect">
                <a:avLst/>
              </a:prstGeom>
            </p:spPr>
          </p:pic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841888F-C65A-8334-4AA2-224D07DA01AF}"/>
                  </a:ext>
                </a:extLst>
              </p:cNvPr>
              <p:cNvSpPr txBox="1"/>
              <p:nvPr/>
            </p:nvSpPr>
            <p:spPr>
              <a:xfrm>
                <a:off x="6614160" y="4670271"/>
                <a:ext cx="7168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시계 방향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5A6ED2E-B5DE-77B2-4598-E8154151D62C}"/>
                  </a:ext>
                </a:extLst>
              </p:cNvPr>
              <p:cNvSpPr txBox="1"/>
              <p:nvPr/>
            </p:nvSpPr>
            <p:spPr>
              <a:xfrm>
                <a:off x="8016240" y="3435630"/>
                <a:ext cx="7168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시계 방향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33D5469-7F0E-2708-C662-9A1B7AC43E26}"/>
                  </a:ext>
                </a:extLst>
              </p:cNvPr>
              <p:cNvSpPr txBox="1"/>
              <p:nvPr/>
            </p:nvSpPr>
            <p:spPr>
              <a:xfrm>
                <a:off x="7559040" y="2521257"/>
                <a:ext cx="7168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시계 방향</a:t>
                </a: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7ED3E37-DC75-B7C3-1DC1-1D6531803669}"/>
                </a:ext>
              </a:extLst>
            </p:cNvPr>
            <p:cNvSpPr txBox="1"/>
            <p:nvPr/>
          </p:nvSpPr>
          <p:spPr>
            <a:xfrm>
              <a:off x="1507522" y="1205690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04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0A60-6C9B-A57E-2F94-C3514586C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FF63E53-DD38-91E3-4FCC-5601F660A2C1}"/>
              </a:ext>
            </a:extLst>
          </p:cNvPr>
          <p:cNvGrpSpPr/>
          <p:nvPr/>
        </p:nvGrpSpPr>
        <p:grpSpPr>
          <a:xfrm>
            <a:off x="506402" y="1751790"/>
            <a:ext cx="10412232" cy="3575130"/>
            <a:chOff x="506402" y="1751790"/>
            <a:chExt cx="10412232" cy="3575130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A6A09A79-8224-8E04-CA71-941D2D52999B}"/>
                </a:ext>
              </a:extLst>
            </p:cNvPr>
            <p:cNvGrpSpPr/>
            <p:nvPr/>
          </p:nvGrpSpPr>
          <p:grpSpPr>
            <a:xfrm>
              <a:off x="4695575" y="1751790"/>
              <a:ext cx="6223059" cy="2902237"/>
              <a:chOff x="1952375" y="596090"/>
              <a:chExt cx="6223059" cy="29022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F985288-48C8-21B3-B51B-40EC1C221723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5A8BF8-CD10-A826-31C2-729BCDF9018C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7DFDEB3-BA98-B38A-BD22-7E8FF07F3645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951CC6AD-D126-6DDD-7429-BCA425703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9DB8F87-5380-34D2-F5DA-0067A19E0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0F4FC3-5F57-2814-0D02-7C203042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598F8C7-799D-562D-EF5E-ED044D427BF7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32F5CF36-2EE5-2E80-A03B-3B7522B95273}"/>
                      </a:ext>
                    </a:extLst>
                  </p:cNvPr>
                  <p:cNvSpPr/>
                  <p:nvPr/>
                </p:nvSpPr>
                <p:spPr>
                  <a:xfrm>
                    <a:off x="1762193" y="254376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D0A391-E992-82D0-8DA2-4E1C0C9DE0D7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2C4E1E0-350A-3C82-1CED-BC7EEDDDF7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31A884-F518-4974-765B-212CBC521206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AD3B5E-B9C6-CB80-FDE2-F5327A4B2360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02C8024-BDAC-2A51-9F22-2AD7AB422977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1935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D8FEAC4C-B6E9-930F-5C2A-096E57D5D88F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499077-0B0F-898F-524F-862BB2D7DC33}"/>
                  </a:ext>
                </a:extLst>
              </p:cNvPr>
              <p:cNvSpPr txBox="1"/>
              <p:nvPr/>
            </p:nvSpPr>
            <p:spPr>
              <a:xfrm>
                <a:off x="2379102" y="206763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2ADF3E2-1E2E-2D81-A16D-5F4CD5ADFE99}"/>
                  </a:ext>
                </a:extLst>
              </p:cNvPr>
              <p:cNvSpPr txBox="1"/>
              <p:nvPr/>
            </p:nvSpPr>
            <p:spPr>
              <a:xfrm>
                <a:off x="2585704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B35792F-83C0-D6FD-2429-CE897B1D8065}"/>
                  </a:ext>
                </a:extLst>
              </p:cNvPr>
              <p:cNvGrpSpPr/>
              <p:nvPr/>
            </p:nvGrpSpPr>
            <p:grpSpPr>
              <a:xfrm>
                <a:off x="2597542" y="1929536"/>
                <a:ext cx="203199" cy="203199"/>
                <a:chOff x="1898225" y="2570392"/>
                <a:chExt cx="203199" cy="203199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E2C4D81-B32A-40D6-DFE6-03F6B2B72903}"/>
                    </a:ext>
                  </a:extLst>
                </p:cNvPr>
                <p:cNvSpPr/>
                <p:nvPr/>
              </p:nvSpPr>
              <p:spPr>
                <a:xfrm>
                  <a:off x="1898225" y="2570392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70B14B2F-DBC9-EAE5-E299-38C0A17D334A}"/>
                    </a:ext>
                  </a:extLst>
                </p:cNvPr>
                <p:cNvCxnSpPr>
                  <a:stCxn id="83" idx="3"/>
                  <a:endCxn id="83" idx="7"/>
                </p:cNvCxnSpPr>
                <p:nvPr/>
              </p:nvCxnSpPr>
              <p:spPr>
                <a:xfrm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B6E162A-9BBD-8002-812D-7A3CAE41D923}"/>
                    </a:ext>
                  </a:extLst>
                </p:cNvPr>
                <p:cNvCxnSpPr>
                  <a:cxnSpLocks/>
                  <a:stCxn id="83" idx="5"/>
                  <a:endCxn id="83" idx="1"/>
                </p:cNvCxnSpPr>
                <p:nvPr/>
              </p:nvCxnSpPr>
              <p:spPr>
                <a:xfrm flipH="1"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1696503-1944-420C-C023-44C18D5E3F2E}"/>
                  </a:ext>
                </a:extLst>
              </p:cNvPr>
              <p:cNvGrpSpPr/>
              <p:nvPr/>
            </p:nvGrpSpPr>
            <p:grpSpPr>
              <a:xfrm>
                <a:off x="5932996" y="1105033"/>
                <a:ext cx="2242438" cy="2393294"/>
                <a:chOff x="5932996" y="1105033"/>
                <a:chExt cx="2242438" cy="2393294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9E4F787D-B8CF-704B-5C2D-0E26567FA982}"/>
                    </a:ext>
                  </a:extLst>
                </p:cNvPr>
                <p:cNvSpPr/>
                <p:nvPr/>
              </p:nvSpPr>
              <p:spPr>
                <a:xfrm>
                  <a:off x="6329837" y="1770731"/>
                  <a:ext cx="561811" cy="516194"/>
                </a:xfrm>
                <a:prstGeom prst="rect">
                  <a:avLst/>
                </a:prstGeom>
                <a:scene3d>
                  <a:camera prst="orthographicFront">
                    <a:rot lat="0" lon="0" rev="1800000"/>
                  </a:camera>
                  <a:lightRig rig="threePt" dir="t"/>
                </a:scene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2FBC41C1-22E8-375A-6112-BB694AED8CAD}"/>
                    </a:ext>
                  </a:extLst>
                </p:cNvPr>
                <p:cNvGrpSpPr/>
                <p:nvPr/>
              </p:nvGrpSpPr>
              <p:grpSpPr>
                <a:xfrm>
                  <a:off x="5932996" y="11050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4916FF2-13F6-34C8-17CD-F12A165423D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1" name="직선 화살표 연결선 90">
                      <a:extLst>
                        <a:ext uri="{FF2B5EF4-FFF2-40B4-BE49-F238E27FC236}">
                          <a16:creationId xmlns:a16="http://schemas.microsoft.com/office/drawing/2014/main" id="{2AFF737B-6C82-C0F7-61F8-CD447B1D91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직선 화살표 연결선 91">
                      <a:extLst>
                        <a:ext uri="{FF2B5EF4-FFF2-40B4-BE49-F238E27FC236}">
                          <a16:creationId xmlns:a16="http://schemas.microsoft.com/office/drawing/2014/main" id="{E5931F03-9542-0CBA-FC4B-68E75986AD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BEC19326-C706-EDB3-08C8-758027610C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8526D27E-E8A5-E172-FBAE-C93DD795D1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5" name="타원 94">
                      <a:extLst>
                        <a:ext uri="{FF2B5EF4-FFF2-40B4-BE49-F238E27FC236}">
                          <a16:creationId xmlns:a16="http://schemas.microsoft.com/office/drawing/2014/main" id="{3881845B-2DCD-533A-AE7D-0440A4983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2193" y="2543760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6D144035-6D77-8E1D-AD18-5C01ECFD05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EF94BDDF-8E62-6965-F3E2-F9CB057B5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82C43CF-B531-91DE-D2D5-F96206A0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7E7793-DE73-7248-B344-DAAD78D2D409}"/>
                    </a:ext>
                  </a:extLst>
                </p:cNvPr>
                <p:cNvSpPr txBox="1"/>
                <p:nvPr/>
              </p:nvSpPr>
              <p:spPr>
                <a:xfrm>
                  <a:off x="6323566" y="207552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112B552-0E97-D983-2588-D5FA84ED17EA}"/>
                    </a:ext>
                  </a:extLst>
                </p:cNvPr>
                <p:cNvSpPr txBox="1"/>
                <p:nvPr/>
              </p:nvSpPr>
              <p:spPr>
                <a:xfrm>
                  <a:off x="6435562" y="207552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7B00FE9B-5EB1-CD02-FF74-BAE6D4C64018}"/>
                    </a:ext>
                  </a:extLst>
                </p:cNvPr>
                <p:cNvGrpSpPr/>
                <p:nvPr/>
              </p:nvGrpSpPr>
              <p:grpSpPr>
                <a:xfrm>
                  <a:off x="6502792" y="1929536"/>
                  <a:ext cx="203199" cy="203199"/>
                  <a:chOff x="1898225" y="2570392"/>
                  <a:chExt cx="203199" cy="203199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20B933A8-0E05-40DB-026A-EE8C686301C1}"/>
                      </a:ext>
                    </a:extLst>
                  </p:cNvPr>
                  <p:cNvSpPr/>
                  <p:nvPr/>
                </p:nvSpPr>
                <p:spPr>
                  <a:xfrm>
                    <a:off x="1898225" y="2570392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7D97CB5C-461F-5D7D-7826-7118B2799275}"/>
                      </a:ext>
                    </a:extLst>
                  </p:cNvPr>
                  <p:cNvCxnSpPr>
                    <a:stCxn id="101" idx="3"/>
                    <a:endCxn id="101" idx="7"/>
                  </p:cNvCxnSpPr>
                  <p:nvPr/>
                </p:nvCxnSpPr>
                <p:spPr>
                  <a:xfrm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9ACDBB99-2FE7-0E8D-75F3-0ACD4E9CBC14}"/>
                      </a:ext>
                    </a:extLst>
                  </p:cNvPr>
                  <p:cNvCxnSpPr>
                    <a:cxnSpLocks/>
                    <a:stCxn id="101" idx="5"/>
                    <a:endCxn id="101" idx="1"/>
                  </p:cNvCxnSpPr>
                  <p:nvPr/>
                </p:nvCxnSpPr>
                <p:spPr>
                  <a:xfrm flipH="1"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" name="화살표: 원형 104">
                <a:extLst>
                  <a:ext uri="{FF2B5EF4-FFF2-40B4-BE49-F238E27FC236}">
                    <a16:creationId xmlns:a16="http://schemas.microsoft.com/office/drawing/2014/main" id="{3C5A575B-A5D7-649C-D1E9-04F7D3602131}"/>
                  </a:ext>
                </a:extLst>
              </p:cNvPr>
              <p:cNvSpPr/>
              <p:nvPr/>
            </p:nvSpPr>
            <p:spPr>
              <a:xfrm rot="21162099" flipH="1">
                <a:off x="6330217" y="1231790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32E7EF70-AEA9-D5C2-94C6-B941CB74ED04}"/>
                </a:ext>
              </a:extLst>
            </p:cNvPr>
            <p:cNvGrpSpPr/>
            <p:nvPr/>
          </p:nvGrpSpPr>
          <p:grpSpPr>
            <a:xfrm>
              <a:off x="506402" y="1751790"/>
              <a:ext cx="3378356" cy="3575130"/>
              <a:chOff x="542173" y="1205690"/>
              <a:chExt cx="3378356" cy="3575130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5682D7C2-CF37-FAD5-4241-EAC5271C1EB3}"/>
                  </a:ext>
                </a:extLst>
              </p:cNvPr>
              <p:cNvGrpSpPr/>
              <p:nvPr/>
            </p:nvGrpSpPr>
            <p:grpSpPr>
              <a:xfrm>
                <a:off x="542173" y="1575022"/>
                <a:ext cx="3378356" cy="3205798"/>
                <a:chOff x="5334541" y="2337870"/>
                <a:chExt cx="3466734" cy="3289662"/>
              </a:xfrm>
            </p:grpSpPr>
            <p:pic>
              <p:nvPicPr>
                <p:cNvPr id="110" name="그림 109" descr="텍스트, 라인, 도표, 폰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AA79436-0B77-E751-84AE-B79B316CFA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15839"/>
                <a:stretch>
                  <a:fillRect/>
                </a:stretch>
              </p:blipFill>
              <p:spPr>
                <a:xfrm>
                  <a:off x="5334541" y="2337870"/>
                  <a:ext cx="3466734" cy="3289662"/>
                </a:xfrm>
                <a:prstGeom prst="rect">
                  <a:avLst/>
                </a:prstGeom>
              </p:spPr>
            </p:pic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F60E34B3-4262-F1BA-BF99-9F705B732884}"/>
                    </a:ext>
                  </a:extLst>
                </p:cNvPr>
                <p:cNvSpPr txBox="1"/>
                <p:nvPr/>
              </p:nvSpPr>
              <p:spPr>
                <a:xfrm>
                  <a:off x="6614160" y="4670271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30B907E-5612-E528-5BC8-69A12998ACB4}"/>
                    </a:ext>
                  </a:extLst>
                </p:cNvPr>
                <p:cNvSpPr txBox="1"/>
                <p:nvPr/>
              </p:nvSpPr>
              <p:spPr>
                <a:xfrm>
                  <a:off x="8016240" y="3435630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BDD0A3A-A329-F0F0-7344-223E833762F4}"/>
                    </a:ext>
                  </a:extLst>
                </p:cNvPr>
                <p:cNvSpPr txBox="1"/>
                <p:nvPr/>
              </p:nvSpPr>
              <p:spPr>
                <a:xfrm>
                  <a:off x="7559040" y="2521257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4E8048E-7553-694F-BBE8-0CD8A2E719D8}"/>
                  </a:ext>
                </a:extLst>
              </p:cNvPr>
              <p:cNvSpPr txBox="1"/>
              <p:nvPr/>
            </p:nvSpPr>
            <p:spPr>
              <a:xfrm>
                <a:off x="1507522" y="1205690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28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23305-E45B-1014-FA9F-412272765C9C}"/>
              </a:ext>
            </a:extLst>
          </p:cNvPr>
          <p:cNvGrpSpPr/>
          <p:nvPr/>
        </p:nvGrpSpPr>
        <p:grpSpPr>
          <a:xfrm>
            <a:off x="3627908" y="1942259"/>
            <a:ext cx="1157145" cy="1095086"/>
            <a:chOff x="4824935" y="2839743"/>
            <a:chExt cx="1157145" cy="10950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88AF008-0198-EE69-4B11-2B11DC8E4237}"/>
                </a:ext>
              </a:extLst>
            </p:cNvPr>
            <p:cNvGrpSpPr/>
            <p:nvPr/>
          </p:nvGrpSpPr>
          <p:grpSpPr>
            <a:xfrm>
              <a:off x="5049220" y="2902101"/>
              <a:ext cx="857668" cy="846787"/>
              <a:chOff x="1691973" y="2673271"/>
              <a:chExt cx="857668" cy="84678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B6E7F00-9468-4C66-3605-554E0EDF0446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137DD0B-594D-359B-2129-EFD1447F83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87235" y="3060390"/>
                <a:ext cx="774237" cy="0"/>
              </a:xfrm>
              <a:prstGeom prst="straightConnector1">
                <a:avLst/>
              </a:prstGeom>
              <a:ln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03939A-6052-EF09-B6C6-8B38F617CAE3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B8F6CFB-D246-16DC-1CAF-FA46CA79151F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9A6A012-8008-5E07-514C-5765FD888EC1}"/>
                    </a:ext>
                  </a:extLst>
                </p:cNvPr>
                <p:cNvCxnSpPr>
                  <a:stCxn id="37" idx="7"/>
                  <a:endCxn id="37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E8AF08A3-F132-4ACB-2965-E80F99A90DDC}"/>
                    </a:ext>
                  </a:extLst>
                </p:cNvPr>
                <p:cNvCxnSpPr>
                  <a:cxnSpLocks/>
                  <a:stCxn id="37" idx="1"/>
                  <a:endCxn id="37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AB05B-4658-77E2-1917-8B4BE7936A60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DBA1A0-7543-07D9-832C-BC96AA734711}"/>
                </a:ext>
              </a:extLst>
            </p:cNvPr>
            <p:cNvSpPr txBox="1"/>
            <p:nvPr/>
          </p:nvSpPr>
          <p:spPr>
            <a:xfrm>
              <a:off x="4859454" y="283974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90FBF-2500-6CBA-7606-6AF601D483C4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CAF9DB-99CA-400C-E9EF-726729DEAD3A}"/>
              </a:ext>
            </a:extLst>
          </p:cNvPr>
          <p:cNvGrpSpPr/>
          <p:nvPr/>
        </p:nvGrpSpPr>
        <p:grpSpPr>
          <a:xfrm>
            <a:off x="5147568" y="1844038"/>
            <a:ext cx="1157145" cy="1100349"/>
            <a:chOff x="4824935" y="3399185"/>
            <a:chExt cx="1157145" cy="11003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471CDD2-64B6-C0A2-843A-B20DDE53D350}"/>
                </a:ext>
              </a:extLst>
            </p:cNvPr>
            <p:cNvGrpSpPr/>
            <p:nvPr/>
          </p:nvGrpSpPr>
          <p:grpSpPr>
            <a:xfrm>
              <a:off x="5049220" y="3582028"/>
              <a:ext cx="857668" cy="850039"/>
              <a:chOff x="1691973" y="3353198"/>
              <a:chExt cx="857668" cy="850039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9E78B8F-30F7-B233-61FF-5E1AB82F3EC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1F3B50C-07FC-3FF5-86D7-1992E4F2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C80DF-96B0-7A52-DA2B-857A4BA736E5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3D85E73-AD20-FE63-D174-98B8BF7330A6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E0B9904-8362-0421-10E2-D870871539E3}"/>
                    </a:ext>
                  </a:extLst>
                </p:cNvPr>
                <p:cNvCxnSpPr>
                  <a:stCxn id="48" idx="7"/>
                  <a:endCxn id="48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8A071168-7569-1B88-3940-8F2E03E8E7B3}"/>
                    </a:ext>
                  </a:extLst>
                </p:cNvPr>
                <p:cNvCxnSpPr>
                  <a:cxnSpLocks/>
                  <a:stCxn id="48" idx="1"/>
                  <a:endCxn id="48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69D611-A755-63AA-AD0A-623E44F8F11A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8E41F-0C9C-A40C-0089-631AF4EEB9E6}"/>
                </a:ext>
              </a:extLst>
            </p:cNvPr>
            <p:cNvSpPr txBox="1"/>
            <p:nvPr/>
          </p:nvSpPr>
          <p:spPr>
            <a:xfrm>
              <a:off x="5126641" y="422253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13126-D925-D595-0DF6-A4B756FFBA02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985C71-F90B-3AE3-3477-B4DC30C4764C}"/>
              </a:ext>
            </a:extLst>
          </p:cNvPr>
          <p:cNvGrpSpPr/>
          <p:nvPr/>
        </p:nvGrpSpPr>
        <p:grpSpPr>
          <a:xfrm>
            <a:off x="1842387" y="1901944"/>
            <a:ext cx="1157145" cy="1100349"/>
            <a:chOff x="2061712" y="1844038"/>
            <a:chExt cx="1157145" cy="110034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3F8A943-47BD-4296-3A3C-BFDFAABD9B85}"/>
                </a:ext>
              </a:extLst>
            </p:cNvPr>
            <p:cNvGrpSpPr/>
            <p:nvPr/>
          </p:nvGrpSpPr>
          <p:grpSpPr>
            <a:xfrm>
              <a:off x="2061712" y="1844038"/>
              <a:ext cx="1157145" cy="1100349"/>
              <a:chOff x="4824935" y="3399185"/>
              <a:chExt cx="1157145" cy="110034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47D32E-66DE-63F2-CB77-6EF1F6D71567}"/>
                  </a:ext>
                </a:extLst>
              </p:cNvPr>
              <p:cNvGrpSpPr/>
              <p:nvPr/>
            </p:nvGrpSpPr>
            <p:grpSpPr>
              <a:xfrm>
                <a:off x="5049220" y="3582028"/>
                <a:ext cx="857668" cy="850039"/>
                <a:chOff x="1691973" y="3353198"/>
                <a:chExt cx="857668" cy="850039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F01AEADE-2314-6787-AA4D-03B1958BED9F}"/>
                    </a:ext>
                  </a:extLst>
                </p:cNvPr>
                <p:cNvCxnSpPr/>
                <p:nvPr/>
              </p:nvCxnSpPr>
              <p:spPr>
                <a:xfrm>
                  <a:off x="1775404" y="3435674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CF75062-6CF5-0B28-A7F9-4C039A5DD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8285" y="3816119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0FEFCE-B77F-45F0-90DE-A5F9A131A715}"/>
                    </a:ext>
                  </a:extLst>
                </p:cNvPr>
                <p:cNvSpPr/>
                <p:nvPr/>
              </p:nvSpPr>
              <p:spPr>
                <a:xfrm>
                  <a:off x="1691973" y="3353198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E0350-31EC-3897-1C3A-424FD20034A6}"/>
                  </a:ext>
                </a:extLst>
              </p:cNvPr>
              <p:cNvSpPr txBox="1"/>
              <p:nvPr/>
            </p:nvSpPr>
            <p:spPr>
              <a:xfrm>
                <a:off x="5702836" y="339918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15BE8A-C42D-25FF-0517-8F72A8E409B0}"/>
                  </a:ext>
                </a:extLst>
              </p:cNvPr>
              <p:cNvSpPr txBox="1"/>
              <p:nvPr/>
            </p:nvSpPr>
            <p:spPr>
              <a:xfrm>
                <a:off x="5126641" y="42225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A8CE3-447C-0E53-0857-36F1EAC2845B}"/>
                  </a:ext>
                </a:extLst>
              </p:cNvPr>
              <p:cNvSpPr txBox="1"/>
              <p:nvPr/>
            </p:nvSpPr>
            <p:spPr>
              <a:xfrm>
                <a:off x="4824935" y="365783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DB60FF7-E009-34D9-D34E-42CB362AB8EB}"/>
                </a:ext>
              </a:extLst>
            </p:cNvPr>
            <p:cNvSpPr/>
            <p:nvPr/>
          </p:nvSpPr>
          <p:spPr>
            <a:xfrm>
              <a:off x="2340741" y="2083674"/>
              <a:ext cx="51366" cy="5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E6062A-1BA0-1961-66CF-2AF473CC8262}"/>
              </a:ext>
            </a:extLst>
          </p:cNvPr>
          <p:cNvGrpSpPr/>
          <p:nvPr/>
        </p:nvGrpSpPr>
        <p:grpSpPr>
          <a:xfrm>
            <a:off x="5393505" y="1892981"/>
            <a:ext cx="388440" cy="392040"/>
            <a:chOff x="5393505" y="1892981"/>
            <a:chExt cx="388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14:cNvPr>
                <p14:cNvContentPartPr/>
                <p14:nvPr/>
              </p14:nvContentPartPr>
              <p14:xfrm>
                <a:off x="5393505" y="1892981"/>
                <a:ext cx="354600" cy="3600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505" y="1884341"/>
                  <a:ext cx="37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14:cNvPr>
                <p14:cNvContentPartPr/>
                <p14:nvPr/>
              </p14:nvContentPartPr>
              <p14:xfrm>
                <a:off x="5628945" y="2216621"/>
                <a:ext cx="153000" cy="68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0305" y="2207981"/>
                  <a:ext cx="170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B28591B-A95F-0895-62EC-3ABAA7B1E069}"/>
              </a:ext>
            </a:extLst>
          </p:cNvPr>
          <p:cNvGrpSpPr/>
          <p:nvPr/>
        </p:nvGrpSpPr>
        <p:grpSpPr>
          <a:xfrm>
            <a:off x="3776745" y="2507141"/>
            <a:ext cx="342000" cy="386280"/>
            <a:chOff x="3776745" y="2507141"/>
            <a:chExt cx="3420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14:cNvPr>
                <p14:cNvContentPartPr/>
                <p14:nvPr/>
              </p14:nvContentPartPr>
              <p14:xfrm>
                <a:off x="3812025" y="2521181"/>
                <a:ext cx="306720" cy="3722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3385" y="2512541"/>
                  <a:ext cx="324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14:cNvPr>
                <p14:cNvContentPartPr/>
                <p14:nvPr/>
              </p14:nvContentPartPr>
              <p14:xfrm>
                <a:off x="3776745" y="2507141"/>
                <a:ext cx="73440" cy="106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8105" y="2498501"/>
                  <a:ext cx="910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DE5CF3C-5F01-BE90-6A08-A0C3F23834D3}"/>
              </a:ext>
            </a:extLst>
          </p:cNvPr>
          <p:cNvGrpSpPr/>
          <p:nvPr/>
        </p:nvGrpSpPr>
        <p:grpSpPr>
          <a:xfrm>
            <a:off x="3814545" y="2421461"/>
            <a:ext cx="652320" cy="501480"/>
            <a:chOff x="3814545" y="2421461"/>
            <a:chExt cx="652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14:cNvPr>
                <p14:cNvContentPartPr/>
                <p14:nvPr/>
              </p14:nvContentPartPr>
              <p14:xfrm>
                <a:off x="3814545" y="2421461"/>
                <a:ext cx="522720" cy="450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5905" y="2412821"/>
                  <a:ext cx="540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14:cNvPr>
                <p14:cNvContentPartPr/>
                <p14:nvPr/>
              </p14:nvContentPartPr>
              <p14:xfrm>
                <a:off x="4233585" y="2831501"/>
                <a:ext cx="233280" cy="914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4945" y="2822861"/>
                  <a:ext cx="2509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54E7E72-B2DB-066C-922D-2176A39DF7CB}"/>
              </a:ext>
            </a:extLst>
          </p:cNvPr>
          <p:cNvGrpSpPr/>
          <p:nvPr/>
        </p:nvGrpSpPr>
        <p:grpSpPr>
          <a:xfrm>
            <a:off x="5612385" y="1840421"/>
            <a:ext cx="283320" cy="429120"/>
            <a:chOff x="5612385" y="1840421"/>
            <a:chExt cx="2833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14:cNvPr>
                <p14:cNvContentPartPr/>
                <p14:nvPr/>
              </p14:nvContentPartPr>
              <p14:xfrm>
                <a:off x="5614545" y="1861301"/>
                <a:ext cx="281160" cy="4082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5905" y="1852661"/>
                  <a:ext cx="29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14:cNvPr>
                <p14:cNvContentPartPr/>
                <p14:nvPr/>
              </p14:nvContentPartPr>
              <p14:xfrm>
                <a:off x="5612385" y="1866701"/>
                <a:ext cx="18000" cy="694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745" y="1857701"/>
                  <a:ext cx="3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14:cNvPr>
                <p14:cNvContentPartPr/>
                <p14:nvPr/>
              </p14:nvContentPartPr>
              <p14:xfrm>
                <a:off x="5617065" y="1840421"/>
                <a:ext cx="107280" cy="194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425" y="1831421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원호 166">
            <a:extLst>
              <a:ext uri="{FF2B5EF4-FFF2-40B4-BE49-F238E27FC236}">
                <a16:creationId xmlns:a16="http://schemas.microsoft.com/office/drawing/2014/main" id="{CFFD3A04-8790-1B2F-984F-C1E7434CEB8C}"/>
              </a:ext>
            </a:extLst>
          </p:cNvPr>
          <p:cNvSpPr/>
          <p:nvPr/>
        </p:nvSpPr>
        <p:spPr>
          <a:xfrm>
            <a:off x="1768100" y="1891487"/>
            <a:ext cx="914400" cy="914400"/>
          </a:xfrm>
          <a:prstGeom prst="arc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4DF920A-BE20-A372-CCF1-30FDC2BC22C4}"/>
              </a:ext>
            </a:extLst>
          </p:cNvPr>
          <p:cNvSpPr/>
          <p:nvPr/>
        </p:nvSpPr>
        <p:spPr>
          <a:xfrm>
            <a:off x="1495954" y="1933369"/>
            <a:ext cx="914400" cy="914400"/>
          </a:xfrm>
          <a:prstGeom prst="arc">
            <a:avLst/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4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923133"/>
              </p:ext>
            </p:extLst>
          </p:nvPr>
        </p:nvGraphicFramePr>
        <p:xfrm>
          <a:off x="7403540" y="20702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</p:cNvCxnSpPr>
          <p:nvPr/>
        </p:nvCxnSpPr>
        <p:spPr>
          <a:xfrm>
            <a:off x="9002407" y="121285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</p:cNvCxnSpPr>
          <p:nvPr/>
        </p:nvCxnSpPr>
        <p:spPr>
          <a:xfrm>
            <a:off x="6512519" y="310182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8952803" y="305250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728129" y="27738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8675148" y="444943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92339-370E-7066-1BC5-FC4A7AB096D0}"/>
              </a:ext>
            </a:extLst>
          </p:cNvPr>
          <p:cNvSpPr txBox="1"/>
          <p:nvPr/>
        </p:nvSpPr>
        <p:spPr>
          <a:xfrm>
            <a:off x="10552271" y="315282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889B8-958A-525B-61CA-3061868E0EBB}"/>
              </a:ext>
            </a:extLst>
          </p:cNvPr>
          <p:cNvSpPr txBox="1"/>
          <p:nvPr/>
        </p:nvSpPr>
        <p:spPr>
          <a:xfrm>
            <a:off x="8952803" y="444255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901256" y="3711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912523" y="146354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86322" y="20922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81904" y="286783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527551"/>
              </p:ext>
            </p:extLst>
          </p:nvPr>
        </p:nvGraphicFramePr>
        <p:xfrm>
          <a:off x="1578964" y="20702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93750" y="214446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57587" y="219359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51102" y="21444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903553" y="27738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82182" y="425489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76680" y="3711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438548" y="146354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61746" y="20922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336460" y="291716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805953" y="188043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129823" y="415241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823" y="415241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6087" r="-6957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914092" y="41526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92" y="4152602"/>
                <a:ext cx="610231" cy="232756"/>
              </a:xfrm>
              <a:prstGeom prst="rect">
                <a:avLst/>
              </a:prstGeom>
              <a:blipFill>
                <a:blip r:embed="rId3"/>
                <a:stretch>
                  <a:fillRect l="-7000" r="-9000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345957" y="29130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631167" y="479184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66468" y="47918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152097"/>
              </p:ext>
            </p:extLst>
          </p:nvPr>
        </p:nvGraphicFramePr>
        <p:xfrm>
          <a:off x="4141610" y="19071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5740477" y="10497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250589" y="29387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5690873" y="28893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595156" y="26107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5413218" y="42863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494343" y="29897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5690873" y="42794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639326" y="2080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650593" y="13004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924392" y="19291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619974" y="27047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893562" y="4279448"/>
                <a:ext cx="590738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62" y="4279448"/>
                <a:ext cx="590738" cy="232756"/>
              </a:xfrm>
              <a:prstGeom prst="rect">
                <a:avLst/>
              </a:prstGeom>
              <a:blipFill>
                <a:blip r:embed="rId2"/>
                <a:stretch>
                  <a:fillRect l="-8247" r="-8247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363466" y="461395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52117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173" y="388652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73352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520" y="388652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959782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782" y="388652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619882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23" y="388652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40478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780" y="388652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61073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737" y="388652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81972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727" y="388652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702904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040" y="388652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4012799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799" y="388652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24545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51" y="388652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47171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13" y="388652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71075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754" y="388652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91671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11" y="388652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5122668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68" y="388652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32498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984" y="388652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303047" y="28166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81663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303047" y="303019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03019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303047" y="326491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26491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303047" y="347850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47850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303047" y="371178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71178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303047" y="257089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57089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303047" y="235729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35729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303047" y="212928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12928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303047" y="190125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190125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610737" y="338394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13430</TotalTime>
  <Words>570</Words>
  <Application>Microsoft Office PowerPoint</Application>
  <PresentationFormat>와이드스크린</PresentationFormat>
  <Paragraphs>304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JINSOL KIM</cp:lastModifiedBy>
  <cp:revision>31</cp:revision>
  <dcterms:created xsi:type="dcterms:W3CDTF">2025-02-07T19:37:02Z</dcterms:created>
  <dcterms:modified xsi:type="dcterms:W3CDTF">2025-12-16T07:25:43Z</dcterms:modified>
</cp:coreProperties>
</file>